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1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A1E5A4-F5DD-42A3-A490-5B5AC58A9316}" type="slidenum">
              <a:rPr lang="de-AT" smtClean="0">
                <a:solidFill>
                  <a:srgbClr val="93A299">
                    <a:lumMod val="50000"/>
                  </a:srgbClr>
                </a:solidFill>
              </a:rPr>
              <a:pPr/>
              <a:t>‹Nr.›</a:t>
            </a:fld>
            <a:endParaRPr lang="de-AT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8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2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A1E5A4-F5DD-42A3-A490-5B5AC58A9316}" type="slidenum">
              <a:rPr lang="de-AT" smtClean="0">
                <a:solidFill>
                  <a:srgbClr val="93A299">
                    <a:lumMod val="50000"/>
                  </a:srgbClr>
                </a:solidFill>
              </a:rPr>
              <a:pPr/>
              <a:t>‹Nr.›</a:t>
            </a:fld>
            <a:endParaRPr lang="de-AT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55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6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5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73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9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0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09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45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5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4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5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7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2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8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0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0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6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195954-E934-48F0-81D3-F200F4CEA468}" type="datetimeFigureOut">
              <a:rPr lang="de-AT" smtClean="0">
                <a:solidFill>
                  <a:srgbClr val="564B3C"/>
                </a:solidFill>
              </a:rPr>
              <a:pPr/>
              <a:t>02.12.2013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AT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A1E5A4-F5DD-42A3-A490-5B5AC58A9316}" type="slidenum">
              <a:rPr lang="de-AT" smtClean="0">
                <a:solidFill>
                  <a:srgbClr val="564B3C"/>
                </a:solidFill>
              </a:rPr>
              <a:pPr/>
              <a:t>‹Nr.›</a:t>
            </a:fld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6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de-AT" sz="4800" dirty="0" smtClean="0"/>
              <a:t>Georg </a:t>
            </a:r>
            <a:r>
              <a:rPr lang="de-AT" sz="4800" dirty="0" err="1" smtClean="0"/>
              <a:t>Gombos</a:t>
            </a:r>
            <a:r>
              <a:rPr lang="de-AT" sz="4800" dirty="0" smtClean="0"/>
              <a:t>,</a:t>
            </a:r>
          </a:p>
          <a:p>
            <a:pPr algn="r"/>
            <a:r>
              <a:rPr lang="de-AT" sz="4800" dirty="0" err="1" smtClean="0"/>
              <a:t>Klein_Kind_Pädagogik</a:t>
            </a:r>
            <a:r>
              <a:rPr lang="de-AT" sz="4800" dirty="0" smtClean="0"/>
              <a:t> </a:t>
            </a:r>
            <a:r>
              <a:rPr lang="de-AT" sz="4800" dirty="0"/>
              <a:t>und Migration, </a:t>
            </a:r>
            <a:endParaRPr lang="de-AT" sz="4800" dirty="0" smtClean="0"/>
          </a:p>
          <a:p>
            <a:pPr algn="r"/>
            <a:r>
              <a:rPr lang="de-AT" sz="4800" dirty="0" smtClean="0"/>
              <a:t>Villach 28.11.2013</a:t>
            </a:r>
            <a:endParaRPr lang="de-AT" sz="4800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AT" sz="2000" dirty="0" smtClean="0"/>
              <a:t>Spracherwerb und Interkulturelles Lernen im Kindergarten. Herausforderungen und Chancen  im Zeitalter der Migration.</a:t>
            </a:r>
            <a:endParaRPr lang="de-AT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076" y="476672"/>
            <a:ext cx="15065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2065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11" y="5877272"/>
            <a:ext cx="1209002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84490"/>
            <a:ext cx="2915816" cy="2186862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781908" y="5737315"/>
            <a:ext cx="3039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prstClr val="black"/>
                </a:solidFill>
              </a:rPr>
              <a:t>Handreichung</a:t>
            </a:r>
            <a:endParaRPr lang="de-AT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Reflexion im Team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i="1" dirty="0" smtClean="0"/>
              <a:t>Hilfreich: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offene, kollegiale Kommunikation</a:t>
            </a:r>
          </a:p>
          <a:p>
            <a:pPr>
              <a:buFontTx/>
              <a:buChar char="-"/>
            </a:pPr>
            <a:r>
              <a:rPr lang="de-DE" dirty="0" smtClean="0"/>
              <a:t>Lösungsorientierung vs. Fehlersuche</a:t>
            </a:r>
          </a:p>
          <a:p>
            <a:pPr>
              <a:buFontTx/>
              <a:buChar char="-"/>
            </a:pPr>
            <a:r>
              <a:rPr lang="de-DE" dirty="0" smtClean="0"/>
              <a:t>„buntes Team“</a:t>
            </a:r>
          </a:p>
          <a:p>
            <a:pPr>
              <a:buFontTx/>
              <a:buChar char="-"/>
            </a:pPr>
            <a:r>
              <a:rPr lang="de-DE" dirty="0" smtClean="0"/>
              <a:t>Reflexion der eigenen Vorurteile – siehe Vorurteilsbewusste Erziehung im Kindergarten (Petra Wagner), denn:</a:t>
            </a:r>
          </a:p>
          <a:p>
            <a:pPr>
              <a:buFontTx/>
              <a:buChar char="-"/>
            </a:pP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564B3C"/>
                </a:solidFill>
              </a:rPr>
              <a:t>Ao.Univ.Prof.Dr. Georg Gombos</a:t>
            </a:r>
            <a:endParaRPr lang="de-AT">
              <a:solidFill>
                <a:srgbClr val="564B3C"/>
              </a:solidFill>
            </a:endParaRPr>
          </a:p>
        </p:txBody>
      </p:sp>
      <p:sp>
        <p:nvSpPr>
          <p:cNvPr id="4" name="Diagonal liegende Ecken des Rechtecks schneiden 3"/>
          <p:cNvSpPr/>
          <p:nvPr/>
        </p:nvSpPr>
        <p:spPr>
          <a:xfrm>
            <a:off x="1619672" y="5229200"/>
            <a:ext cx="7128792" cy="914400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white"/>
                </a:solidFill>
              </a:rPr>
              <a:t>So, wie das Team zusammenarbeitet und kommuniziert,</a:t>
            </a:r>
          </a:p>
          <a:p>
            <a:pPr algn="ctr"/>
            <a:r>
              <a:rPr lang="de-DE" dirty="0">
                <a:solidFill>
                  <a:prstClr val="white"/>
                </a:solidFill>
              </a:rPr>
              <a:t>so wird es auch von den Kindern wahrgenommen werden.</a:t>
            </a:r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463855" y="5444084"/>
            <a:ext cx="978408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1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Fallbesprechungen: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smtClean="0"/>
              <a:t>Suche </a:t>
            </a:r>
            <a:r>
              <a:rPr lang="de-DE" dirty="0"/>
              <a:t>nach Gelungenem statt nach Nicht-Gelungenem</a:t>
            </a:r>
          </a:p>
          <a:p>
            <a:pPr lvl="1"/>
            <a:r>
              <a:rPr lang="de-DE" dirty="0"/>
              <a:t>Eigenschaftszuschreibungen vermeiden, stattdessen Situationen beschreiben, in denen das Kind das nicht-gewünschte Verhalten gezeigt hat – und dann nach Ausnahmen, d.h. nach gewünschtem Verhalten suchen! Gewünschtes Verhalten verstärken statt ungewünschtes Verhalten dem Kind vorhalten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564B3C"/>
                </a:solidFill>
              </a:rPr>
              <a:t>Ao.Univ.Prof.Dr. Georg Gombos</a:t>
            </a:r>
            <a:endParaRPr lang="de-AT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3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Eltern, Räume, Kommunikation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Offene, wertschätzende Haltung den Eltern und den Kindern gegenüber</a:t>
            </a:r>
          </a:p>
          <a:p>
            <a:endParaRPr lang="de-DE" dirty="0" smtClean="0"/>
          </a:p>
          <a:p>
            <a:r>
              <a:rPr lang="de-DE" dirty="0" smtClean="0"/>
              <a:t>Ansprechmöglichkeiten gestalten (z.B. Info-Point, </a:t>
            </a:r>
            <a:r>
              <a:rPr lang="de-DE" sz="2100" dirty="0" smtClean="0"/>
              <a:t>besetzt von 6.30-9.00 siehe Magistratskindergaren Anastasius-Grün-</a:t>
            </a:r>
            <a:r>
              <a:rPr lang="de-DE" sz="2100" dirty="0" err="1" smtClean="0"/>
              <a:t>Strasse</a:t>
            </a:r>
            <a:r>
              <a:rPr lang="de-DE" sz="2100" dirty="0" smtClean="0"/>
              <a:t>, Linz)</a:t>
            </a:r>
          </a:p>
          <a:p>
            <a:endParaRPr lang="de-DE" sz="2100" dirty="0" smtClean="0"/>
          </a:p>
          <a:p>
            <a:r>
              <a:rPr lang="de-DE" dirty="0" smtClean="0"/>
              <a:t>Räume multikulturell gestalten (für alle interessant!)</a:t>
            </a:r>
          </a:p>
          <a:p>
            <a:endParaRPr lang="de-DE" dirty="0" smtClean="0"/>
          </a:p>
          <a:p>
            <a:r>
              <a:rPr lang="de-DE" dirty="0" smtClean="0"/>
              <a:t>Sprachen sichtbar machen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43239" y="2205633"/>
            <a:ext cx="4038600" cy="3028950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564B3C"/>
                </a:solidFill>
              </a:rPr>
              <a:t>Ao.Univ.Prof.Dr. Georg Gombos</a:t>
            </a:r>
            <a:endParaRPr lang="de-AT">
              <a:solidFill>
                <a:srgbClr val="564B3C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64088" y="5772897"/>
            <a:ext cx="2650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Info-Point, besetzt von 6.30-9.00,</a:t>
            </a:r>
          </a:p>
          <a:p>
            <a:r>
              <a:rPr lang="de-DE" sz="1200" dirty="0">
                <a:solidFill>
                  <a:prstClr val="black"/>
                </a:solidFill>
              </a:rPr>
              <a:t>Magistratskindergaren </a:t>
            </a:r>
          </a:p>
          <a:p>
            <a:r>
              <a:rPr lang="de-DE" sz="1200" dirty="0">
                <a:solidFill>
                  <a:prstClr val="black"/>
                </a:solidFill>
              </a:rPr>
              <a:t>Anastasius-Grün-</a:t>
            </a:r>
            <a:r>
              <a:rPr lang="de-DE" sz="1200" dirty="0" err="1">
                <a:solidFill>
                  <a:prstClr val="black"/>
                </a:solidFill>
              </a:rPr>
              <a:t>Strasse</a:t>
            </a:r>
            <a:r>
              <a:rPr lang="de-DE" sz="1200" dirty="0">
                <a:solidFill>
                  <a:prstClr val="black"/>
                </a:solidFill>
              </a:rPr>
              <a:t>, Linz)</a:t>
            </a:r>
          </a:p>
        </p:txBody>
      </p:sp>
    </p:spTree>
    <p:extLst>
      <p:ext uri="{BB962C8B-B14F-4D97-AF65-F5344CB8AC3E}">
        <p14:creationId xmlns:p14="http://schemas.microsoft.com/office/powerpoint/2010/main" val="349979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Eltern, Räume, Kommunikation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e-DE" sz="2100" dirty="0" smtClean="0"/>
          </a:p>
          <a:p>
            <a:r>
              <a:rPr lang="de-DE" sz="2000" dirty="0" smtClean="0"/>
              <a:t>Räume multikulturell gestalten (für alle interessant!)</a:t>
            </a:r>
          </a:p>
          <a:p>
            <a:pPr marL="114300" indent="0">
              <a:buNone/>
            </a:pP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85" y="2409796"/>
            <a:ext cx="4035829" cy="3025833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564B3C"/>
                </a:solidFill>
              </a:rPr>
              <a:t>Ao.Univ.Prof.Dr. Georg Gombos</a:t>
            </a:r>
            <a:endParaRPr lang="de-AT">
              <a:solidFill>
                <a:srgbClr val="564B3C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88024" y="2204864"/>
            <a:ext cx="3578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prstClr val="black"/>
                </a:solidFill>
              </a:rPr>
              <a:t>Sprachen sichtbar machen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97308"/>
            <a:ext cx="3905348" cy="292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2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Sprachpädagogische Arbeit</a:t>
            </a:r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>
                <a:solidFill>
                  <a:srgbClr val="564B3C"/>
                </a:solidFill>
              </a:rPr>
              <a:t>Ao.Univ.Prof.Dr. Georg Gombos</a:t>
            </a:r>
            <a:endParaRPr lang="de-AT">
              <a:solidFill>
                <a:srgbClr val="564B3C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1869789"/>
            <a:ext cx="1632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Vorbild</a:t>
            </a:r>
            <a:r>
              <a:rPr lang="de-DE" sz="2000" dirty="0">
                <a:solidFill>
                  <a:prstClr val="black"/>
                </a:solidFill>
              </a:rPr>
              <a:t> </a:t>
            </a:r>
            <a:r>
              <a:rPr lang="de-DE" sz="2000" b="1" dirty="0">
                <a:solidFill>
                  <a:prstClr val="black"/>
                </a:solidFill>
              </a:rPr>
              <a:t>sein</a:t>
            </a:r>
            <a:endParaRPr lang="de-AT" sz="2000" b="1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49827" y="1869789"/>
            <a:ext cx="2630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Willkommen heißen</a:t>
            </a:r>
            <a:endParaRPr lang="de-AT" sz="2000" b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54439" y="1869789"/>
            <a:ext cx="2626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Viel kommunizieren</a:t>
            </a:r>
            <a:endParaRPr lang="de-AT" sz="2000" b="1" dirty="0">
              <a:solidFill>
                <a:prstClr val="black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3284984"/>
            <a:ext cx="24080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Viel sprechen;</a:t>
            </a:r>
          </a:p>
          <a:p>
            <a:r>
              <a:rPr lang="de-DE" dirty="0">
                <a:solidFill>
                  <a:prstClr val="black"/>
                </a:solidFill>
              </a:rPr>
              <a:t>bewusster Umgang </a:t>
            </a:r>
          </a:p>
          <a:p>
            <a:r>
              <a:rPr lang="de-DE" dirty="0">
                <a:solidFill>
                  <a:prstClr val="black"/>
                </a:solidFill>
              </a:rPr>
              <a:t>mit Hochsprache</a:t>
            </a:r>
          </a:p>
          <a:p>
            <a:r>
              <a:rPr lang="de-DE" dirty="0">
                <a:solidFill>
                  <a:prstClr val="black"/>
                </a:solidFill>
              </a:rPr>
              <a:t>und Dialekt;</a:t>
            </a:r>
          </a:p>
          <a:p>
            <a:r>
              <a:rPr lang="de-DE" dirty="0">
                <a:solidFill>
                  <a:prstClr val="black"/>
                </a:solidFill>
              </a:rPr>
              <a:t>Verbales und non-</a:t>
            </a:r>
          </a:p>
          <a:p>
            <a:r>
              <a:rPr lang="de-DE" dirty="0">
                <a:solidFill>
                  <a:prstClr val="black"/>
                </a:solidFill>
              </a:rPr>
              <a:t>verbales Verhalten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91880" y="3284984"/>
            <a:ext cx="2356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Alle Sprachen sind</a:t>
            </a:r>
          </a:p>
          <a:p>
            <a:r>
              <a:rPr lang="de-DE" dirty="0">
                <a:solidFill>
                  <a:prstClr val="black"/>
                </a:solidFill>
              </a:rPr>
              <a:t>willkommen – die </a:t>
            </a:r>
          </a:p>
          <a:p>
            <a:r>
              <a:rPr lang="de-DE" dirty="0">
                <a:solidFill>
                  <a:prstClr val="black"/>
                </a:solidFill>
              </a:rPr>
              <a:t>der Kinder, die der </a:t>
            </a:r>
          </a:p>
          <a:p>
            <a:r>
              <a:rPr lang="de-DE" dirty="0">
                <a:solidFill>
                  <a:prstClr val="black"/>
                </a:solidFill>
              </a:rPr>
              <a:t>Eltern, die der</a:t>
            </a:r>
          </a:p>
          <a:p>
            <a:r>
              <a:rPr lang="de-DE" dirty="0">
                <a:solidFill>
                  <a:prstClr val="black"/>
                </a:solidFill>
              </a:rPr>
              <a:t>muttersprachlichen</a:t>
            </a:r>
          </a:p>
          <a:p>
            <a:r>
              <a:rPr lang="de-DE" dirty="0">
                <a:solidFill>
                  <a:prstClr val="black"/>
                </a:solidFill>
              </a:rPr>
              <a:t>Assistentinnen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500312" y="3284984"/>
            <a:ext cx="22813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Viel sprechen,</a:t>
            </a:r>
          </a:p>
          <a:p>
            <a:r>
              <a:rPr lang="de-DE" dirty="0">
                <a:solidFill>
                  <a:prstClr val="black"/>
                </a:solidFill>
              </a:rPr>
              <a:t>Gesagtes </a:t>
            </a:r>
          </a:p>
          <a:p>
            <a:r>
              <a:rPr lang="de-DE" dirty="0">
                <a:solidFill>
                  <a:prstClr val="black"/>
                </a:solidFill>
              </a:rPr>
              <a:t>Veranschaulichen,</a:t>
            </a:r>
          </a:p>
          <a:p>
            <a:r>
              <a:rPr lang="de-DE" dirty="0">
                <a:solidFill>
                  <a:prstClr val="black"/>
                </a:solidFill>
              </a:rPr>
              <a:t>Den Kindern auch</a:t>
            </a:r>
          </a:p>
          <a:p>
            <a:r>
              <a:rPr lang="de-DE" dirty="0">
                <a:solidFill>
                  <a:prstClr val="black"/>
                </a:solidFill>
              </a:rPr>
              <a:t>sprachlich etwas</a:t>
            </a:r>
          </a:p>
          <a:p>
            <a:r>
              <a:rPr lang="de-DE" dirty="0">
                <a:solidFill>
                  <a:prstClr val="black"/>
                </a:solidFill>
              </a:rPr>
              <a:t>zutrauen (z.B. </a:t>
            </a:r>
          </a:p>
          <a:p>
            <a:r>
              <a:rPr lang="de-DE" dirty="0">
                <a:solidFill>
                  <a:prstClr val="black"/>
                </a:solidFill>
              </a:rPr>
              <a:t>Märchen, </a:t>
            </a:r>
          </a:p>
          <a:p>
            <a:r>
              <a:rPr lang="de-DE" dirty="0">
                <a:solidFill>
                  <a:prstClr val="black"/>
                </a:solidFill>
              </a:rPr>
              <a:t>Geschichten)</a:t>
            </a:r>
          </a:p>
        </p:txBody>
      </p:sp>
      <p:sp>
        <p:nvSpPr>
          <p:cNvPr id="12" name="Pfeil nach unten 11"/>
          <p:cNvSpPr/>
          <p:nvPr/>
        </p:nvSpPr>
        <p:spPr>
          <a:xfrm>
            <a:off x="1131933" y="2276701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4306905" y="2269899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14" name="Pfeil nach unten 13"/>
          <p:cNvSpPr/>
          <p:nvPr/>
        </p:nvSpPr>
        <p:spPr>
          <a:xfrm>
            <a:off x="7156377" y="2242649"/>
            <a:ext cx="484632" cy="97840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11560" y="5593308"/>
            <a:ext cx="8170146" cy="11983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white"/>
                </a:solidFill>
              </a:rPr>
              <a:t>Nicht: Kind Fehler vorhalten, sondern die korrekte Form nachsprechen, Kind eventuell manchmal auffordern, die korrekte Form nachzusprechen (wertschätzend, helfend im Ausdruck, nicht kritisierend, vorwurfsvoll)</a:t>
            </a:r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61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Bildschirmpräsentation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Apotheke</vt:lpstr>
      <vt:lpstr>1_Apotheke</vt:lpstr>
      <vt:lpstr>Spracherwerb und Interkulturelles Lernen im Kindergarten. Herausforderungen und Chancen  im Zeitalter der Migration.</vt:lpstr>
      <vt:lpstr>Reflexion im Team</vt:lpstr>
      <vt:lpstr>Fallbesprechungen: </vt:lpstr>
      <vt:lpstr>Eltern, Räume, Kommunikation</vt:lpstr>
      <vt:lpstr>Eltern, Räume, Kommunikation</vt:lpstr>
      <vt:lpstr>Sprachpädagogische Arbeit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Spracherwerb und Interkulturelles Lernen im Kindergarten. Herausforderungen und Chancen  im Zeitalter der Migration.</dc:title>
  <dc:creator>Toshiba</dc:creator>
  <cp:lastModifiedBy>Förderverein</cp:lastModifiedBy>
  <cp:revision>1</cp:revision>
  <dcterms:created xsi:type="dcterms:W3CDTF">2013-12-01T05:53:48Z</dcterms:created>
  <dcterms:modified xsi:type="dcterms:W3CDTF">2013-12-02T17:06:24Z</dcterms:modified>
</cp:coreProperties>
</file>